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10287000" cx="18288000"/>
  <p:notesSz cx="6858000" cy="9144000"/>
  <p:embeddedFontLst>
    <p:embeddedFont>
      <p:font typeface="Anton"/>
      <p:regular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jYjQUlNQFMIBaxjh6yRCd5kQZQ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Anton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hyperlink" Target="https://www.bibliotecadigital.unicamp.br/bd/index.php/detalhes-material/?code=111904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5739734" y="5600574"/>
            <a:ext cx="6808533" cy="6229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3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999" u="none" cap="none" strike="noStrike">
                <a:solidFill>
                  <a:srgbClr val="AB172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3999" u="none" cap="none" strike="noStrike">
                <a:solidFill>
                  <a:srgbClr val="3C3C3C"/>
                </a:solidFill>
                <a:latin typeface="Arial"/>
                <a:ea typeface="Arial"/>
                <a:cs typeface="Arial"/>
                <a:sym typeface="Arial"/>
              </a:rPr>
              <a:t>AUTORIA - INSTITUIÇÃO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5764788" y="4515056"/>
            <a:ext cx="6758425" cy="669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000" u="none" cap="none" strike="noStrike">
                <a:solidFill>
                  <a:srgbClr val="AB172A"/>
                </a:solidFill>
                <a:latin typeface="Arial"/>
                <a:ea typeface="Arial"/>
                <a:cs typeface="Arial"/>
                <a:sym typeface="Arial"/>
              </a:rPr>
              <a:t>TÍTULO: SUBTÍTULO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/>
        </p:nvSpPr>
        <p:spPr>
          <a:xfrm>
            <a:off x="2308778" y="738299"/>
            <a:ext cx="14773261" cy="8570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1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494" u="none" cap="none" strike="noStrike">
                <a:solidFill>
                  <a:srgbClr val="07294A"/>
                </a:solidFill>
                <a:latin typeface="Anton"/>
                <a:ea typeface="Anton"/>
                <a:cs typeface="Anton"/>
                <a:sym typeface="Anton"/>
              </a:rPr>
              <a:t>INTRODUÇÃO</a:t>
            </a:r>
            <a:endParaRPr/>
          </a:p>
        </p:txBody>
      </p:sp>
      <p:sp>
        <p:nvSpPr>
          <p:cNvPr id="91" name="Google Shape;91;p2"/>
          <p:cNvSpPr txBox="1"/>
          <p:nvPr/>
        </p:nvSpPr>
        <p:spPr>
          <a:xfrm>
            <a:off x="2109275" y="4378950"/>
            <a:ext cx="8851200" cy="11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Contextualização do tema, da abordagem da proposta, objetivos, problemas e hipóteses.</a:t>
            </a:r>
            <a:endParaRPr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/>
        </p:nvSpPr>
        <p:spPr>
          <a:xfrm>
            <a:off x="2308778" y="738299"/>
            <a:ext cx="14773261" cy="8570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1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494" u="none" cap="none" strike="noStrike">
                <a:solidFill>
                  <a:srgbClr val="07294A"/>
                </a:solidFill>
                <a:latin typeface="Anton"/>
                <a:ea typeface="Anton"/>
                <a:cs typeface="Anton"/>
                <a:sym typeface="Anton"/>
              </a:rPr>
              <a:t>METODOLOGIA</a:t>
            </a:r>
            <a:endParaRPr/>
          </a:p>
        </p:txBody>
      </p:sp>
      <p:sp>
        <p:nvSpPr>
          <p:cNvPr id="97" name="Google Shape;97;p3"/>
          <p:cNvSpPr txBox="1"/>
          <p:nvPr/>
        </p:nvSpPr>
        <p:spPr>
          <a:xfrm>
            <a:off x="2109275" y="3388350"/>
            <a:ext cx="8874300" cy="463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acordo com objetivo e características do trabalho, deverá apresentar descrição dos materiais e métodos utilizados. Trabalhos que relatem experiências de pesquisa que envolveram procedimentos com pessoas ou animais deverão constar o número de protocolo do CEP.</a:t>
            </a:r>
            <a:endParaRPr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/>
        </p:nvSpPr>
        <p:spPr>
          <a:xfrm>
            <a:off x="2308778" y="738299"/>
            <a:ext cx="14773261" cy="8570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1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494" u="none" cap="none" strike="noStrike">
                <a:solidFill>
                  <a:srgbClr val="07294A"/>
                </a:solidFill>
                <a:latin typeface="Anton"/>
                <a:ea typeface="Anton"/>
                <a:cs typeface="Anton"/>
                <a:sym typeface="Anton"/>
              </a:rPr>
              <a:t>RESULTADOS E DISCUSSÃO</a:t>
            </a:r>
            <a:endParaRPr/>
          </a:p>
        </p:txBody>
      </p:sp>
      <p:sp>
        <p:nvSpPr>
          <p:cNvPr id="103" name="Google Shape;103;p4"/>
          <p:cNvSpPr txBox="1"/>
          <p:nvPr/>
        </p:nvSpPr>
        <p:spPr>
          <a:xfrm>
            <a:off x="2109275" y="3962200"/>
            <a:ext cx="8805000" cy="11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Exposição, descrição e discussão dos resultados (projetados, parciais ou conclusivos).</a:t>
            </a:r>
            <a:endParaRPr sz="3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/>
        </p:nvSpPr>
        <p:spPr>
          <a:xfrm>
            <a:off x="2308778" y="738299"/>
            <a:ext cx="14773261" cy="8570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1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494" u="none" cap="none" strike="noStrike">
                <a:solidFill>
                  <a:srgbClr val="07294A"/>
                </a:solidFill>
                <a:latin typeface="Anton"/>
                <a:ea typeface="Anton"/>
                <a:cs typeface="Anton"/>
                <a:sym typeface="Anton"/>
              </a:rPr>
              <a:t>CONSIDERAÇÕES FINAIS</a:t>
            </a:r>
            <a:endParaRPr/>
          </a:p>
        </p:txBody>
      </p:sp>
      <p:sp>
        <p:nvSpPr>
          <p:cNvPr id="109" name="Google Shape;109;p5"/>
          <p:cNvSpPr txBox="1"/>
          <p:nvPr/>
        </p:nvSpPr>
        <p:spPr>
          <a:xfrm>
            <a:off x="2109276" y="4626600"/>
            <a:ext cx="8874300" cy="11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Apresentar os desfechos e  considerações sobre o trabalho</a:t>
            </a:r>
            <a:endParaRPr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/>
        </p:nvSpPr>
        <p:spPr>
          <a:xfrm>
            <a:off x="2308778" y="738299"/>
            <a:ext cx="14773261" cy="8570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81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494" u="none" cap="none" strike="noStrike">
                <a:solidFill>
                  <a:srgbClr val="07294A"/>
                </a:solidFill>
                <a:latin typeface="Anton"/>
                <a:ea typeface="Anton"/>
                <a:cs typeface="Anton"/>
                <a:sym typeface="Anton"/>
              </a:rPr>
              <a:t>REFERÊNCIAS</a:t>
            </a:r>
            <a:endParaRPr/>
          </a:p>
        </p:txBody>
      </p:sp>
      <p:sp>
        <p:nvSpPr>
          <p:cNvPr id="115" name="Google Shape;115;p6"/>
          <p:cNvSpPr txBox="1"/>
          <p:nvPr/>
        </p:nvSpPr>
        <p:spPr>
          <a:xfrm>
            <a:off x="2109275" y="3962200"/>
            <a:ext cx="8874300" cy="32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Incluir as referências citadas ao longo da apresentação.</a:t>
            </a:r>
            <a:endParaRPr sz="3200"/>
          </a:p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Orientações: </a:t>
            </a:r>
            <a:r>
              <a:rPr b="0" i="0" lang="en-US" sz="32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https://www.bibliotecadigital.unicamp.br/bd/index.php/detalhes-material/?code=111904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JOTA</dc:creator>
</cp:coreProperties>
</file>